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C63AE2-6B9C-4A69-952C-577BB4574A8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91EB66-45EE-406D-9DEB-CB93C658C81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AAB451-FAB5-4FE4-B799-7E2FF50DF5C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AD5CDC-C83E-4F7A-B765-36D490777F6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C2FD83B-FEB4-4859-B1D0-8F86FD7C1D1F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8950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29EFF5-91F9-4E46-A7A5-4CF49D1961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CAD30D-F560-4AB5-A111-90319E58807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05EBC343-A3A1-4EDE-9524-49F69061D2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911E3-5C2A-4B84-B30E-DA2C2F9401A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9CEE99-C692-43D8-82F8-C90E7702187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61A17-BC63-45BA-9177-243D43D90F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A1576D9B-3D71-4917-AA54-7B5C8133DF0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4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fr-FR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77C821-F915-43AD-B9E1-391D868CA3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D59BB7A-E4BD-4BDA-AF94-4BB862F77888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1CB199-C7A5-4E16-A012-DA8569FE94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27723B-76D8-4866-862B-EA2DF6D79C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07543-B467-48C6-B6C8-1C8E9D466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9B13FB2-BC01-4056-AE98-AA02D0D53CF8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92CF72-0690-4AB2-9673-B62FA9ED25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937A29-DD17-489B-B0D6-2E06F08F19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C5A5D8-A179-4110-9501-8AD469BA5D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487FD80-710B-4FC8-BEA5-ADC43E28AC30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3F5924-6660-42BE-A37B-A091E0F307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D06963-1BE0-402C-9700-899528F580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CDBF6-EA61-483D-B09A-FB14EAC6FC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D559CB-0C9F-4D48-A226-55B2B98B4850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690922-CD50-4329-B3DC-68917010ED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FCB08D-FFE3-4A39-8660-343FE6210E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B599E-23BA-4CE5-B19E-CCBFD5BB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CE0791-4693-446D-AC1C-3EA99D07B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FA33C7-398D-4F90-B504-6B99C665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BB600E-FBAB-4F47-9A85-E0B83E63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999EF-43A3-41A3-9389-3DEF9F4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DD1FCE-0D59-43BF-8C15-EE773368AEC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58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06DAC-0B78-4A80-B57C-887C5E17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489394-62DD-4405-9DFF-3699074C2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6877A8-6660-462C-B665-BE946C7F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97151-3E78-4809-A8A1-4575F8B2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785F5-9412-488D-BB60-D366458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5AA74F-2BAF-4418-AA85-5B5C2959D5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1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D51329-91E5-4743-ACED-689301D1D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3BF0D8-1F6A-4E0D-BBF9-A5739E526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C70FC-8415-44C7-8D15-5E3BC79A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4818F-6543-40A4-827E-3167ECB4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ABA58-2583-42F1-B1B4-A2B9E341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549195-BA06-4CE5-9DD1-3E7148969E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2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B9686-70E3-4DFC-B7EC-14EE3EFB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9EAEC-48AF-47E0-A280-9E8F2120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3DDDFC-5460-47A7-9281-146E66F6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25D44-871E-4E16-BFCC-B54C5811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D969BF-EDF3-4A70-BC6B-A63B97BE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FBBC35-35B5-40AC-A925-8E25A4E6E0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48771-CDA9-4D13-BCA1-263A95D0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1BF2B3-CA3E-40D5-8E08-DACE51B0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9A749-DD0F-4177-9D75-27D196F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78C09-1C02-4A08-B1C2-3118880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492386-04D5-4FD4-9CA9-E2941F21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13D925-9492-4D2F-A901-75BA69B306D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E7A04-438B-4EA8-B12E-2E31A512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397F7-B12A-4A49-AAF0-DF1C40C56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AED12-33D3-4B22-A998-898B1AF0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FA8E32-53EB-4F4A-B5AD-655C7CB1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A6930E-2069-436D-ACC8-DDB0550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A9CB85-2BF8-4183-8A9D-ECBE856F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78227C-93B5-4E1D-9ECC-31984D4171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6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F4C4A-6463-4023-9C67-F31963F0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3CE29C-A4D4-4040-A2E6-19C5E6D5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5505FA-DC01-4BCF-A8A4-B54A33DA9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AB276C-AD76-40F2-91FC-C221CDE2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6254D3-73EE-42BD-BE06-8D931B087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9860F9-18FD-4751-86F0-69CD4DF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8A1294-477E-473E-B221-8F4ECE8F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89F5F2-5FEA-45C5-A9C8-9AEB5932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9A3031-0903-40D4-96E5-1C21509E9C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361C-45B1-4E75-A181-D9F463CD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7BF9C-0D6A-49C0-93BA-B348FA4A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3F2E77-2782-4E10-9C82-1F98B971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EAE16B-CA46-4637-8C75-D8E307B4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0ED80-36B3-46BD-BE10-8A0D14770A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8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77DCC7-1708-4AD2-AE5E-E3D6966B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D8000F-2745-4B63-AAC4-D8AE4F1A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EF90D3-E9F7-4225-B309-B00943A2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B6718E-3BC4-46DB-8C5A-4933DEF99B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851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30FE5-D61E-4817-B6ED-DCB7B882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4232C-31AA-4B86-9639-14059306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26AAC7-A515-40D0-9C6C-733C843EF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C10770-D3D9-42B3-A9F7-3EDC1193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325DEF-449C-48A5-B293-346761BF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4E7F2F-908C-4984-970D-CE94F1F2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C6240D-892D-4821-BB55-9EC981E383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292A6-0479-47FF-85AD-371F4E39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968628-C096-4857-93B9-5D972BD32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F80265-8BC1-47B8-A82E-BB4D6870F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3029AF-A967-4674-89B7-59FAE5F7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BDDCAD-E9D8-46BD-A69E-26EB3A01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A7964-56C4-426A-99FD-19000556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BF7F25-2D38-4F9B-BBA2-133348F5A1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EB6FA9D-3E0A-441B-8BB1-32D76CBEFA2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464EE917-B1F8-425F-B685-54C218666F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CDB8FA-903D-4238-86D8-74970405B2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15AF35-77F6-494A-BA6A-8D14A82C96F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9AD63-BE32-4967-97EE-5F948B9AFCB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5E1F1A-FB4B-430F-ADEF-6243BCFE053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BD89AB62-8F05-4E82-ABF5-77A85B371D2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hangingPunct="0">
        <a:tabLst/>
        <a:defRPr lang="fr-FR" sz="36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260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6A64-AC91-4495-9F4C-4BE3E6C206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 u="sng"/>
              <a:t>Mise en évidence des lipides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BAF15C-C5B0-48E1-9225-3F1217E53CA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algn="ctr"/>
            <a:endParaRPr lang="fr-FR" sz="3200">
              <a:latin typeface="Arial" pitchFamily="18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FD6E74E-18B9-4776-9B24-1A4EF7D8F7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8000" y="2448000"/>
            <a:ext cx="5616000" cy="31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31342-FDD8-43FA-A3DF-EA8BA38971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 u="sng"/>
              <a:t>Le protocole réalisé 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EEED12-A3E0-4C0B-ADAE-0E91E70326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fr-FR" u="sng"/>
              <a:t>Les différentes étapes :</a:t>
            </a:r>
          </a:p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endParaRPr lang="fr-FR"/>
          </a:p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fr-FR"/>
              <a:t>a) Déposer quelques gouttes de liquide, sur la feuille de papier et attendre que les gouttent sèchent</a:t>
            </a:r>
          </a:p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endParaRPr lang="fr-FR"/>
          </a:p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fr-FR"/>
              <a:t>b) Observer le papier à travers la lumière du jour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536B3-D9DD-405B-A62A-06A0654863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 u="sng"/>
              <a:t>Schéma de la réalisation(avant) 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194C5-8BD3-4742-B11C-29A27FF38E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fr-FR" u="sng"/>
              <a:t>1) Les différents laits :</a:t>
            </a:r>
          </a:p>
          <a:p>
            <a:pPr lvl="0">
              <a:buClr>
                <a:srgbClr val="99CC66"/>
              </a:buClr>
              <a:buSzPct val="45000"/>
              <a:buFont typeface="StarSymbol"/>
              <a:buChar char="●"/>
            </a:pPr>
            <a:endParaRPr lang="fr-FR" u="sng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3E56A75-5C50-45DD-94AE-F3A7BD1FD7BF}"/>
              </a:ext>
            </a:extLst>
          </p:cNvPr>
          <p:cNvSpPr/>
          <p:nvPr/>
        </p:nvSpPr>
        <p:spPr>
          <a:xfrm>
            <a:off x="2015999" y="3528000"/>
            <a:ext cx="1728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9C636E1-C5F8-4B01-A87F-C8C782934F8A}"/>
              </a:ext>
            </a:extLst>
          </p:cNvPr>
          <p:cNvSpPr/>
          <p:nvPr/>
        </p:nvSpPr>
        <p:spPr>
          <a:xfrm flipV="1">
            <a:off x="2880000" y="3960000"/>
            <a:ext cx="216000" cy="7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1054A2D8-77C8-441C-8B30-A32C79E38644}"/>
              </a:ext>
            </a:extLst>
          </p:cNvPr>
          <p:cNvSpPr/>
          <p:nvPr/>
        </p:nvSpPr>
        <p:spPr>
          <a:xfrm flipV="1">
            <a:off x="2448000" y="4104000"/>
            <a:ext cx="216000" cy="7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4A266F6-2B64-47DF-B4E6-E0B343A03A82}"/>
              </a:ext>
            </a:extLst>
          </p:cNvPr>
          <p:cNvSpPr/>
          <p:nvPr/>
        </p:nvSpPr>
        <p:spPr>
          <a:xfrm flipV="1">
            <a:off x="3240000" y="4104000"/>
            <a:ext cx="72000" cy="7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18EC7D0E-EB09-4BD3-B3DD-DF6860950061}"/>
              </a:ext>
            </a:extLst>
          </p:cNvPr>
          <p:cNvSpPr/>
          <p:nvPr/>
        </p:nvSpPr>
        <p:spPr>
          <a:xfrm>
            <a:off x="3311999" y="3384000"/>
            <a:ext cx="578880" cy="352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9" h="981">
                <a:moveTo>
                  <a:pt x="0" y="981"/>
                </a:moveTo>
                <a:cubicBezTo>
                  <a:pt x="335" y="725"/>
                  <a:pt x="624" y="429"/>
                  <a:pt x="934" y="140"/>
                </a:cubicBezTo>
                <a:cubicBezTo>
                  <a:pt x="1129" y="-42"/>
                  <a:pt x="1852" y="-116"/>
                  <a:pt x="1525" y="358"/>
                </a:cubicBezTo>
                <a:lnTo>
                  <a:pt x="1370" y="358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A2F2AF30-E2F6-4947-8DD5-6E0EAF5B6FE1}"/>
              </a:ext>
            </a:extLst>
          </p:cNvPr>
          <p:cNvSpPr/>
          <p:nvPr/>
        </p:nvSpPr>
        <p:spPr>
          <a:xfrm>
            <a:off x="3816000" y="4104000"/>
            <a:ext cx="576000" cy="0"/>
          </a:xfrm>
          <a:prstGeom prst="line">
            <a:avLst/>
          </a:prstGeom>
          <a:noFill/>
          <a:ln w="0">
            <a:solidFill>
              <a:srgbClr val="3465AF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48084CD-0542-4CC8-9832-CE99807C09A1}"/>
              </a:ext>
            </a:extLst>
          </p:cNvPr>
          <p:cNvSpPr/>
          <p:nvPr/>
        </p:nvSpPr>
        <p:spPr>
          <a:xfrm>
            <a:off x="4464000" y="3960000"/>
            <a:ext cx="72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Feuille</a:t>
            </a: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FC26D5C3-ACFF-428A-9382-CDB5AC91B0FF}"/>
              </a:ext>
            </a:extLst>
          </p:cNvPr>
          <p:cNvSpPr/>
          <p:nvPr/>
        </p:nvSpPr>
        <p:spPr>
          <a:xfrm>
            <a:off x="3960000" y="3456000"/>
            <a:ext cx="504000" cy="0"/>
          </a:xfrm>
          <a:prstGeom prst="line">
            <a:avLst/>
          </a:prstGeom>
          <a:noFill/>
          <a:ln w="0">
            <a:solidFill>
              <a:srgbClr val="3465AF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1AD1739-5806-4010-958A-C7BB58834FEA}"/>
              </a:ext>
            </a:extLst>
          </p:cNvPr>
          <p:cNvSpPr/>
          <p:nvPr/>
        </p:nvSpPr>
        <p:spPr>
          <a:xfrm>
            <a:off x="4464000" y="3311999"/>
            <a:ext cx="792000" cy="21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pipette</a:t>
            </a: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13AAAB3C-35A5-4230-84A4-1E986151DCA6}"/>
              </a:ext>
            </a:extLst>
          </p:cNvPr>
          <p:cNvSpPr/>
          <p:nvPr/>
        </p:nvSpPr>
        <p:spPr>
          <a:xfrm flipV="1">
            <a:off x="2592000" y="4395240"/>
            <a:ext cx="360" cy="5727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DC150EE-9251-491F-8139-AAA7EC6B2106}"/>
              </a:ext>
            </a:extLst>
          </p:cNvPr>
          <p:cNvSpPr/>
          <p:nvPr/>
        </p:nvSpPr>
        <p:spPr>
          <a:xfrm>
            <a:off x="2664000" y="4680000"/>
            <a:ext cx="1224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Gouttes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5146E-C661-497B-8145-0350205B5E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 u="sng"/>
              <a:t>Observation et interprétation: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496E4BC-2099-41DE-A0D5-860D7D55B7E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6800" y="1799640"/>
            <a:ext cx="5846040" cy="43844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</Words>
  <Application>Microsoft Office PowerPoint</Application>
  <PresentationFormat>Grand écran</PresentationFormat>
  <Paragraphs>17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DejaVu Sans</vt:lpstr>
      <vt:lpstr>Liberation Sans</vt:lpstr>
      <vt:lpstr>Lohit Hindi</vt:lpstr>
      <vt:lpstr>StarSymbol</vt:lpstr>
      <vt:lpstr>WenQuanYi Zen Hei</vt:lpstr>
      <vt:lpstr>Inspiration</vt:lpstr>
      <vt:lpstr>Mise en évidence des lipides</vt:lpstr>
      <vt:lpstr>Le protocole réalisé :</vt:lpstr>
      <vt:lpstr>Schéma de la réalisation(avant) :</vt:lpstr>
      <vt:lpstr>Observation et interprétation: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évidence des lipides</dc:title>
  <dc:creator>Gombert Dominique</dc:creator>
  <cp:lastModifiedBy>Gombert Dominique</cp:lastModifiedBy>
  <cp:revision>4</cp:revision>
  <dcterms:created xsi:type="dcterms:W3CDTF">2017-10-14T10:41:01Z</dcterms:created>
  <dcterms:modified xsi:type="dcterms:W3CDTF">2017-12-15T10:36:46Z</dcterms:modified>
</cp:coreProperties>
</file>